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85" r:id="rId3"/>
    <p:sldId id="298" r:id="rId4"/>
    <p:sldId id="299" r:id="rId5"/>
    <p:sldId id="300" r:id="rId6"/>
    <p:sldId id="331" r:id="rId7"/>
    <p:sldId id="301" r:id="rId8"/>
    <p:sldId id="302" r:id="rId9"/>
    <p:sldId id="259" r:id="rId10"/>
    <p:sldId id="261" r:id="rId11"/>
    <p:sldId id="303" r:id="rId12"/>
    <p:sldId id="304" r:id="rId13"/>
    <p:sldId id="305" r:id="rId14"/>
    <p:sldId id="306" r:id="rId15"/>
    <p:sldId id="307" r:id="rId16"/>
    <p:sldId id="309" r:id="rId17"/>
    <p:sldId id="308" r:id="rId18"/>
    <p:sldId id="326" r:id="rId19"/>
    <p:sldId id="327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286" r:id="rId30"/>
    <p:sldId id="262" r:id="rId31"/>
    <p:sldId id="319" r:id="rId32"/>
    <p:sldId id="320" r:id="rId33"/>
    <p:sldId id="287" r:id="rId34"/>
    <p:sldId id="329" r:id="rId35"/>
    <p:sldId id="330" r:id="rId36"/>
    <p:sldId id="328" r:id="rId37"/>
    <p:sldId id="321" r:id="rId38"/>
    <p:sldId id="324" r:id="rId39"/>
    <p:sldId id="325" r:id="rId40"/>
    <p:sldId id="288" r:id="rId41"/>
    <p:sldId id="279" r:id="rId42"/>
  </p:sldIdLst>
  <p:sldSz cx="9144000" cy="6858000" type="screen4x3"/>
  <p:notesSz cx="6858000" cy="9144000"/>
  <p:embeddedFontLst>
    <p:embeddedFont>
      <p:font typeface="Sniglet" panose="020B0604020202020204" charset="0"/>
      <p:regular r:id="rId44"/>
    </p:embeddedFont>
    <p:embeddedFont>
      <p:font typeface="Dosis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/>
              <a:t>ClimbCode:</a:t>
            </a:r>
          </a:p>
          <a:p>
            <a:pPr indent="-457200" algn="just"/>
            <a:r>
              <a:rPr lang="en" sz="3000" dirty="0"/>
              <a:t>Platform for teachers and students</a:t>
            </a:r>
          </a:p>
          <a:p>
            <a:pPr indent="-457200" algn="just"/>
            <a:r>
              <a:rPr lang="en" sz="3000" dirty="0"/>
              <a:t>Help to other subjects</a:t>
            </a:r>
          </a:p>
          <a:p>
            <a:pPr indent="-457200" algn="just"/>
            <a:r>
              <a:rPr lang="en" sz="3000" dirty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/>
              <a:t>Two</a:t>
            </a:r>
            <a:r>
              <a:rPr lang="es-ES" sz="3000" dirty="0"/>
              <a:t> in </a:t>
            </a:r>
            <a:r>
              <a:rPr lang="es-ES" sz="3000" dirty="0" err="1"/>
              <a:t>one</a:t>
            </a:r>
            <a:r>
              <a:rPr lang="es-ES" sz="3000" dirty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Create</a:t>
            </a:r>
            <a:r>
              <a:rPr lang="es-ES" sz="3400" dirty="0"/>
              <a:t> new </a:t>
            </a:r>
            <a:r>
              <a:rPr lang="es-ES" sz="3400" dirty="0" err="1"/>
              <a:t>Schools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Manage</a:t>
            </a:r>
            <a:r>
              <a:rPr lang="es-ES" sz="3400" dirty="0"/>
              <a:t> </a:t>
            </a:r>
            <a:r>
              <a:rPr lang="es-ES" sz="3400" dirty="0" err="1"/>
              <a:t>users</a:t>
            </a:r>
            <a:r>
              <a:rPr lang="es-ES" sz="3400" dirty="0"/>
              <a:t> and </a:t>
            </a:r>
            <a:r>
              <a:rPr lang="es-ES" sz="3400" dirty="0" err="1"/>
              <a:t>subjects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Put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:</a:t>
            </a:r>
          </a:p>
          <a:p>
            <a:pPr indent="-457200" algn="just"/>
            <a:r>
              <a:rPr lang="es-ES" sz="3400" dirty="0" err="1"/>
              <a:t>Take</a:t>
            </a:r>
            <a:r>
              <a:rPr lang="es-ES" sz="3400" dirty="0"/>
              <a:t> </a:t>
            </a:r>
            <a:r>
              <a:rPr lang="es-ES" sz="3400" dirty="0" err="1"/>
              <a:t>Documents</a:t>
            </a:r>
            <a:r>
              <a:rPr lang="es-ES" sz="3400" dirty="0"/>
              <a:t> and </a:t>
            </a:r>
            <a:r>
              <a:rPr lang="es-ES" sz="3400" dirty="0" err="1"/>
              <a:t>Exercises</a:t>
            </a:r>
            <a:endParaRPr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esktop\Ej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VARO\Downloads\image_2018-03-01_19-28-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84"/>
            <a:ext cx="9144000" cy="68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VARO\Desktop\Prof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56" y="0"/>
            <a:ext cx="9163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LVARO\Desktop\Prof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Strengths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Weaknesses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Oportunities</a:t>
            </a:r>
            <a:r>
              <a:rPr lang="es-ES" sz="4000" dirty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Threats</a:t>
            </a:r>
            <a:r>
              <a:rPr lang="es-ES" sz="40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1" y="2204864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19675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1: </a:t>
            </a:r>
            <a:r>
              <a:rPr lang="es-ES" sz="3600" dirty="0" err="1"/>
              <a:t>CRUDs</a:t>
            </a:r>
            <a:r>
              <a:rPr lang="es-ES" sz="3600" dirty="0"/>
              <a:t> and </a:t>
            </a:r>
            <a:r>
              <a:rPr lang="es-ES" sz="3600" dirty="0" err="1"/>
              <a:t>Main</a:t>
            </a:r>
            <a:r>
              <a:rPr lang="es-ES" sz="3600" dirty="0"/>
              <a:t> Page</a:t>
            </a:r>
          </a:p>
          <a:p>
            <a:pPr indent="-457200"/>
            <a:r>
              <a:rPr lang="es-ES" sz="3600" dirty="0" err="1"/>
              <a:t>Week</a:t>
            </a:r>
            <a:r>
              <a:rPr lang="es-ES" sz="3600" dirty="0"/>
              <a:t> 2: </a:t>
            </a:r>
            <a:r>
              <a:rPr lang="es-ES" sz="3600" dirty="0" err="1"/>
              <a:t>Uploading</a:t>
            </a:r>
            <a:r>
              <a:rPr lang="es-ES" sz="3600" dirty="0"/>
              <a:t> </a:t>
            </a:r>
            <a:r>
              <a:rPr lang="es-ES" sz="3600" dirty="0" err="1"/>
              <a:t>documents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11160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Technology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936756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951" y="1397000"/>
            <a:ext cx="3101432" cy="34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492896"/>
            <a:ext cx="5000000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54" y="2924944"/>
            <a:ext cx="5304762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708" y="2852936"/>
            <a:ext cx="541904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94093"/>
            <a:ext cx="7390476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32" y="2852936"/>
            <a:ext cx="5342857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12976"/>
            <a:ext cx="4395571" cy="286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3721,4 €/m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20,5 €/m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22162,08 €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4540,52 €/m</a:t>
            </a:r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80"/>
            <a:ext cx="2101195" cy="236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243" y="1897856"/>
            <a:ext cx="2378611" cy="21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92"/>
          <p:cNvSpPr/>
          <p:nvPr/>
        </p:nvSpPr>
        <p:spPr>
          <a:xfrm>
            <a:off x="2765194" y="4077072"/>
            <a:ext cx="2231700" cy="22317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40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800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1100€/y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" name="Shape 592"/>
          <p:cNvSpPr/>
          <p:nvPr/>
        </p:nvSpPr>
        <p:spPr>
          <a:xfrm>
            <a:off x="2736618" y="1810920"/>
            <a:ext cx="2231700" cy="22317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550€/y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" name="Shape 592"/>
          <p:cNvSpPr/>
          <p:nvPr/>
        </p:nvSpPr>
        <p:spPr>
          <a:xfrm>
            <a:off x="5076056" y="1810920"/>
            <a:ext cx="2231700" cy="22317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500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7</a:t>
            </a: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" name="Shape 592"/>
          <p:cNvSpPr/>
          <p:nvPr/>
        </p:nvSpPr>
        <p:spPr>
          <a:xfrm>
            <a:off x="367610" y="1810920"/>
            <a:ext cx="2231700" cy="22317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5 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60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200€/y</a:t>
            </a:r>
            <a:endParaRPr sz="3000" b="1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54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348</Words>
  <Application>Microsoft Office PowerPoint</Application>
  <PresentationFormat>Presentación en pantalla (4:3)</PresentationFormat>
  <Paragraphs>144</Paragraphs>
  <Slides>41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Presentación de PowerPoint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52</cp:revision>
  <dcterms:modified xsi:type="dcterms:W3CDTF">2018-03-03T15:47:45Z</dcterms:modified>
</cp:coreProperties>
</file>